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72" r:id="rId7"/>
    <p:sldId id="266" r:id="rId8"/>
    <p:sldId id="267" r:id="rId9"/>
    <p:sldId id="271" r:id="rId10"/>
    <p:sldId id="270" r:id="rId11"/>
    <p:sldId id="268" r:id="rId12"/>
    <p:sldId id="260" r:id="rId13"/>
    <p:sldId id="259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solnyshko-uyar.jimdo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otion-header-img" descr="http://u.jimdo.com/www54/o/s28e98857c85894ac/emotion/crop/header.jpg?t=1365172251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8640960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665989" y="1556792"/>
            <a:ext cx="597666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Муниципальное бюджетное дошкольное образовательное учреждение «</a:t>
            </a:r>
            <a:r>
              <a:rPr lang="ru-RU" sz="3200" dirty="0" err="1" smtClean="0"/>
              <a:t>Итатский</a:t>
            </a:r>
            <a:r>
              <a:rPr lang="ru-RU" sz="3200" dirty="0" smtClean="0"/>
              <a:t> детский сад №3 «Теремок»</a:t>
            </a:r>
            <a:endParaRPr lang="ru-RU" sz="3200" dirty="0"/>
          </a:p>
        </p:txBody>
      </p:sp>
      <p:pic>
        <p:nvPicPr>
          <p:cNvPr id="7170" name="Picture 2" descr="C:\Users\USER\Desktop\мои документы\Детский сад\SDC1029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7" t="44461" r="14749" b="29123"/>
          <a:stretch/>
        </p:blipFill>
        <p:spPr bwMode="auto">
          <a:xfrm>
            <a:off x="-112740" y="3501008"/>
            <a:ext cx="116843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424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\Весенний праздник фото\DSCF17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31907" r="32152"/>
          <a:stretch/>
        </p:blipFill>
        <p:spPr bwMode="auto">
          <a:xfrm>
            <a:off x="1043607" y="1031294"/>
            <a:ext cx="3209079" cy="26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\Весенний праздник фото\DSCF1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t="20366" r="16087" b="3082"/>
          <a:stretch/>
        </p:blipFill>
        <p:spPr bwMode="auto">
          <a:xfrm>
            <a:off x="5364087" y="1046922"/>
            <a:ext cx="3427607" cy="25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\Весенний праздник фото\DSCF17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2" r="28934" b="13184"/>
          <a:stretch/>
        </p:blipFill>
        <p:spPr bwMode="auto">
          <a:xfrm>
            <a:off x="537029" y="3933056"/>
            <a:ext cx="3715657" cy="273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Фото\Весенний праздник фото\DSCF17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23" y="3789040"/>
            <a:ext cx="3992672" cy="299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476672"/>
            <a:ext cx="3519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Праздник Весны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1482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48" y="1268759"/>
            <a:ext cx="3228172" cy="242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253294"/>
            <a:ext cx="3549013" cy="266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5" y="3915054"/>
            <a:ext cx="3188974" cy="239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7824" y="476672"/>
            <a:ext cx="248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</a:t>
            </a: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асленица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C:\Users\USER\Desktop\Фото\Масленица\DSCF14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6" y="3789040"/>
            <a:ext cx="3075187" cy="230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61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мои документы\День здоровья\SDC15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12708"/>
            <a:ext cx="3143119" cy="20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мои документы\День здоровья\SDC153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11801" r="14538"/>
          <a:stretch/>
        </p:blipFill>
        <p:spPr bwMode="auto">
          <a:xfrm>
            <a:off x="4932040" y="692213"/>
            <a:ext cx="2783780" cy="221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мои документы\День здоровья\SDC15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3793356" cy="252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мои документы\День здоровья\SDC153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656" y="5349212"/>
            <a:ext cx="16659400" cy="1110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мои документы\День здоровья\SDC153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/>
          <a:stretch/>
        </p:blipFill>
        <p:spPr bwMode="auto">
          <a:xfrm>
            <a:off x="4932039" y="3645024"/>
            <a:ext cx="3318457" cy="256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173274"/>
            <a:ext cx="3075993" cy="52322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День здоровья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156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\Фото апрель 2013г\DSCF15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2" t="17720"/>
          <a:stretch/>
        </p:blipFill>
        <p:spPr bwMode="auto">
          <a:xfrm>
            <a:off x="539552" y="1268760"/>
            <a:ext cx="2981792" cy="24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8659" y="311840"/>
            <a:ext cx="5044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Трудовое воспитание 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8" name="Picture 2" descr="C:\Users\USER\Desktop\Фото\100_fuji\DSCF0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t="41009" r="34910"/>
          <a:stretch/>
        </p:blipFill>
        <p:spPr bwMode="auto">
          <a:xfrm>
            <a:off x="4644008" y="1268760"/>
            <a:ext cx="3384376" cy="251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\100_fuji\DSCF00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6" t="22078"/>
          <a:stretch/>
        </p:blipFill>
        <p:spPr bwMode="auto">
          <a:xfrm>
            <a:off x="482764" y="3784863"/>
            <a:ext cx="3926224" cy="281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ото\100_fuji\DSCF00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90" y="3968182"/>
            <a:ext cx="3468236" cy="260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50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\День мам\DSCF11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3" t="13841" r="21545" b="29173"/>
          <a:stretch/>
        </p:blipFill>
        <p:spPr bwMode="auto">
          <a:xfrm>
            <a:off x="1161143" y="636395"/>
            <a:ext cx="3279530" cy="252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\День мам\DSCF1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760" r="2061" b="22813"/>
          <a:stretch/>
        </p:blipFill>
        <p:spPr bwMode="auto">
          <a:xfrm>
            <a:off x="4711734" y="715255"/>
            <a:ext cx="3553131" cy="244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\День мам\DSCF11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1698" r="12308" b="10876"/>
          <a:stretch/>
        </p:blipFill>
        <p:spPr bwMode="auto">
          <a:xfrm>
            <a:off x="4711734" y="3305103"/>
            <a:ext cx="3553131" cy="270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\День мам\DSCF11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r="13244" b="22168"/>
          <a:stretch/>
        </p:blipFill>
        <p:spPr bwMode="auto">
          <a:xfrm>
            <a:off x="431481" y="3305102"/>
            <a:ext cx="4076767" cy="257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260648"/>
            <a:ext cx="5802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Праздник «День матери»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997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4"/>
            <a:ext cx="7488832" cy="5229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3200" dirty="0">
                <a:latin typeface="Times New Roman"/>
                <a:ea typeface="Calibri"/>
                <a:cs typeface="Times New Roman"/>
              </a:rPr>
              <a:t>МБДОУ «</a:t>
            </a:r>
            <a:r>
              <a:rPr lang="ru-RU" sz="3200" dirty="0" err="1">
                <a:latin typeface="Times New Roman"/>
                <a:ea typeface="Calibri"/>
                <a:cs typeface="Times New Roman"/>
              </a:rPr>
              <a:t>Итатский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 детский сад № 3 «Теремок» введено в эксплуатацию в 1962 году, рассчитано на 30 мест. В ДОУ функционирует 2 разновозрастные группы.</a:t>
            </a:r>
            <a:endParaRPr lang="ru-RU" sz="3200" dirty="0">
              <a:latin typeface="Cambria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3200" b="1" dirty="0">
                <a:latin typeface="Times New Roman"/>
                <a:ea typeface="Calibri"/>
                <a:cs typeface="Times New Roman"/>
              </a:rPr>
              <a:t>    Адрес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: РФ, Кемеровская область,  Тяжинский район </a:t>
            </a:r>
            <a:r>
              <a:rPr lang="ru-RU" sz="3200" dirty="0" err="1">
                <a:latin typeface="Times New Roman"/>
                <a:ea typeface="Calibri"/>
                <a:cs typeface="Times New Roman"/>
              </a:rPr>
              <a:t>район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3200" dirty="0" err="1">
                <a:latin typeface="Times New Roman"/>
                <a:ea typeface="Calibri"/>
                <a:cs typeface="Times New Roman"/>
              </a:rPr>
              <a:t>пгт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dirty="0" err="1">
                <a:latin typeface="Times New Roman"/>
                <a:ea typeface="Calibri"/>
                <a:cs typeface="Times New Roman"/>
              </a:rPr>
              <a:t>Итатский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  улица Кирова 72</a:t>
            </a:r>
            <a:r>
              <a:rPr lang="ru-RU" sz="3200" baseline="30000" dirty="0">
                <a:latin typeface="Times New Roman"/>
                <a:ea typeface="Calibri"/>
                <a:cs typeface="Times New Roman"/>
              </a:rPr>
              <a:t>д</a:t>
            </a:r>
            <a:endParaRPr lang="ru-RU" sz="3200" dirty="0">
              <a:latin typeface="Cambria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3200" b="1" dirty="0">
                <a:latin typeface="Times New Roman"/>
                <a:ea typeface="Calibri"/>
                <a:cs typeface="Times New Roman"/>
              </a:rPr>
              <a:t>   Телефон: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  92-2-30 </a:t>
            </a:r>
            <a:endParaRPr lang="ru-RU" sz="3200" dirty="0">
              <a:latin typeface="Cambria"/>
              <a:ea typeface="Times New Roman"/>
              <a:cs typeface="Times New Roman"/>
            </a:endParaRPr>
          </a:p>
          <a:p>
            <a:pPr marL="457200" indent="-800100">
              <a:lnSpc>
                <a:spcPct val="105000"/>
              </a:lnSpc>
              <a:spcAft>
                <a:spcPts val="0"/>
              </a:spcAft>
            </a:pPr>
            <a:r>
              <a:rPr lang="ru-RU" sz="3200" b="1" dirty="0">
                <a:latin typeface="Times New Roman"/>
                <a:ea typeface="Calibri"/>
                <a:cs typeface="Times New Roman"/>
              </a:rPr>
              <a:t>              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e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-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mail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: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teremokitat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@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mail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ru</a:t>
            </a:r>
            <a:endParaRPr lang="ru-RU" sz="3200" dirty="0">
              <a:effectLst/>
              <a:latin typeface="Cambri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9179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052736"/>
            <a:ext cx="7776864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Режим работы учреждения:</a:t>
            </a:r>
            <a:endParaRPr lang="ru-RU" sz="2800" dirty="0">
              <a:latin typeface="Cambria"/>
              <a:ea typeface="Times New Roman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-"/>
            </a:pPr>
            <a:r>
              <a:rPr lang="ru-RU" sz="2800" dirty="0">
                <a:latin typeface="Times New Roman"/>
                <a:ea typeface="Calibri"/>
              </a:rPr>
              <a:t>с сентября по май – образовательно-воспитательный процесс;</a:t>
            </a:r>
            <a:endParaRPr lang="ru-RU" sz="2800" dirty="0"/>
          </a:p>
          <a:p>
            <a:pPr marL="342900" lvl="0" indent="-342900">
              <a:spcAft>
                <a:spcPts val="0"/>
              </a:spcAft>
              <a:buFont typeface="Symbol"/>
              <a:buChar char="-"/>
            </a:pPr>
            <a:r>
              <a:rPr lang="ru-RU" sz="2800" dirty="0">
                <a:latin typeface="Times New Roman"/>
                <a:ea typeface="Calibri"/>
              </a:rPr>
              <a:t>с июня по август – летняя оздоровительная кампания</a:t>
            </a:r>
            <a:r>
              <a:rPr lang="ru-RU" sz="2800" dirty="0" smtClean="0">
                <a:latin typeface="Times New Roman"/>
                <a:ea typeface="Calibri"/>
              </a:rPr>
              <a:t>;</a:t>
            </a:r>
            <a:endParaRPr lang="ru-RU" sz="2800" dirty="0"/>
          </a:p>
          <a:p>
            <a:pPr lvl="0"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_ 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рабочая неделя – пятидневная;</a:t>
            </a:r>
            <a:endParaRPr lang="ru-RU" sz="2800" dirty="0">
              <a:latin typeface="Cambria"/>
              <a:ea typeface="Times New Roman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-"/>
            </a:pPr>
            <a:r>
              <a:rPr lang="ru-RU" sz="2800" dirty="0">
                <a:latin typeface="Times New Roman"/>
                <a:ea typeface="Calibri"/>
              </a:rPr>
              <a:t>длительность пребывания детей –10,5 часов;</a:t>
            </a:r>
            <a:endParaRPr lang="ru-RU" sz="2800" dirty="0"/>
          </a:p>
          <a:p>
            <a:pPr marL="342900" lvl="0" indent="-342900">
              <a:spcAft>
                <a:spcPts val="0"/>
              </a:spcAft>
              <a:buFont typeface="Symbol"/>
              <a:buChar char="-"/>
            </a:pPr>
            <a:r>
              <a:rPr lang="ru-RU" sz="2800" dirty="0">
                <a:latin typeface="Times New Roman"/>
                <a:ea typeface="Calibri"/>
              </a:rPr>
              <a:t>ежедневный график </a:t>
            </a:r>
            <a:r>
              <a:rPr lang="ru-RU" sz="2800" dirty="0" smtClean="0">
                <a:latin typeface="Times New Roman"/>
                <a:ea typeface="Calibri"/>
              </a:rPr>
              <a:t>работы: с 7:30 до18-00</a:t>
            </a:r>
            <a:endParaRPr lang="ru-RU" sz="2800" dirty="0"/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3200" dirty="0">
                <a:latin typeface="Times New Roman"/>
                <a:ea typeface="Calibri"/>
                <a:cs typeface="Times New Roman"/>
              </a:rPr>
              <a:t> </a:t>
            </a:r>
            <a:endParaRPr lang="ru-RU" sz="3200" dirty="0">
              <a:effectLst/>
              <a:latin typeface="Cambria"/>
              <a:ea typeface="Times New Roman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2656"/>
            <a:ext cx="13843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56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620688"/>
            <a:ext cx="801858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68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1879"/>
            <a:ext cx="874846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62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мои документы\День здоровья\SDC15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5203"/>
            <a:ext cx="3816424" cy="2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мои документы\Здоровье\SDC10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24" y="605203"/>
            <a:ext cx="3416896" cy="25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мои документы\Здоровье\SDC103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24" y="3573016"/>
            <a:ext cx="3632920" cy="2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мои документы\Детский сад\SDC10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46507"/>
            <a:ext cx="3934932" cy="295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404664"/>
            <a:ext cx="7055393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Сохранение и укрепления здоровья детей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865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7661"/>
            <a:ext cx="3666946" cy="275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/>
          <a:stretch/>
        </p:blipFill>
        <p:spPr bwMode="auto">
          <a:xfrm>
            <a:off x="4860032" y="3870340"/>
            <a:ext cx="3345756" cy="228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7" y="3285549"/>
            <a:ext cx="4002698" cy="300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26"/>
            <a:ext cx="3686649" cy="276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3501008"/>
            <a:ext cx="241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Предметы быта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4088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311874"/>
            <a:ext cx="825691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23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то\100_fuji\DSCF01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7" t="32417" r="9919"/>
          <a:stretch/>
        </p:blipFill>
        <p:spPr bwMode="auto">
          <a:xfrm>
            <a:off x="1331640" y="832520"/>
            <a:ext cx="7409973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2243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135</Words>
  <Application>Microsoft Office PowerPoint</Application>
  <PresentationFormat>Экран (4:3)</PresentationFormat>
  <Paragraphs>19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36</cp:revision>
  <dcterms:created xsi:type="dcterms:W3CDTF">2013-09-14T00:53:53Z</dcterms:created>
  <dcterms:modified xsi:type="dcterms:W3CDTF">2014-02-03T11:09:18Z</dcterms:modified>
</cp:coreProperties>
</file>